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124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4392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51430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26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04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240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625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3962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7760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806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60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687EE-2CE7-461F-A423-9E82D916FAFE}" type="datetimeFigureOut">
              <a:rPr lang="hr-HR" smtClean="0"/>
              <a:t>29.5.2020.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9D12-35CC-4360-83B4-22BE59E2238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36618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pic>
        <p:nvPicPr>
          <p:cNvPr id="5" name="Rezervirano mjesto sadržaja 4" descr="Slika na kojoj se prikazuje bicikl, zgrada, strop, na zatvorenom&#10;&#10;Opis je generiran uz vrlo visoku pouzdanost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73" b="2883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506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>
            <a:solidFill>
              <a:srgbClr val="83E8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prozor, zgrada&#10;&#10;Opis je generiran uz vrlo visoku pouzdanost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9" r="1" b="6276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26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SlugaBeskorisni</cp:lastModifiedBy>
  <cp:revision>2</cp:revision>
  <dcterms:created xsi:type="dcterms:W3CDTF">2017-06-01T12:42:41Z</dcterms:created>
  <dcterms:modified xsi:type="dcterms:W3CDTF">2020-05-29T09:58:17Z</dcterms:modified>
</cp:coreProperties>
</file>